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7" r:id="rId102"/>
    <p:sldId id="376" r:id="rId103"/>
    <p:sldId id="318" r:id="rId104"/>
    <p:sldId id="324" r:id="rId105"/>
    <p:sldId id="328" r:id="rId106"/>
    <p:sldId id="362" r:id="rId107"/>
    <p:sldId id="361" r:id="rId108"/>
    <p:sldId id="368" r:id="rId109"/>
    <p:sldId id="319" r:id="rId110"/>
    <p:sldId id="325" r:id="rId111"/>
    <p:sldId id="377" r:id="rId112"/>
    <p:sldId id="339" r:id="rId113"/>
    <p:sldId id="358" r:id="rId114"/>
    <p:sldId id="340" r:id="rId115"/>
    <p:sldId id="400" r:id="rId116"/>
    <p:sldId id="338" r:id="rId117"/>
    <p:sldId id="329" r:id="rId118"/>
    <p:sldId id="330" r:id="rId119"/>
    <p:sldId id="331" r:id="rId120"/>
    <p:sldId id="332" r:id="rId121"/>
    <p:sldId id="333" r:id="rId122"/>
    <p:sldId id="334" r:id="rId123"/>
    <p:sldId id="335" r:id="rId124"/>
    <p:sldId id="336" r:id="rId125"/>
    <p:sldId id="337" r:id="rId126"/>
    <p:sldId id="296" r:id="rId127"/>
    <p:sldId id="399" r:id="rId12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7" autoAdjust="0"/>
  </p:normalViewPr>
  <p:slideViewPr>
    <p:cSldViewPr>
      <p:cViewPr>
        <p:scale>
          <a:sx n="125" d="100"/>
          <a:sy n="125" d="100"/>
        </p:scale>
        <p:origin x="-1200" y="-1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5/13/2012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Martin Golding</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xmlns="" val="3406340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xmlns="" val="18427045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xmlns="" val="17838853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a:t>
            </a:r>
            <a:r>
              <a:rPr lang="en-US" sz="2000" dirty="0" err="1" smtClean="0">
                <a:solidFill>
                  <a:schemeClr val="bg1">
                    <a:lumMod val="85000"/>
                  </a:schemeClr>
                </a:solidFill>
                <a:latin typeface="Roboto" pitchFamily="2" charset="0"/>
                <a:ea typeface="Roboto" pitchFamily="2" charset="0"/>
              </a:rPr>
              <a:t>Seggregation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xmlns="" val="32258363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0" b="100000" l="11914" r="86719"/>
                    </a14:imgEffect>
                  </a14:imgLayer>
                </a14:imgProps>
              </a:ext>
              <a:ext uri="{28A0092B-C50C-407E-A947-70E740481C1C}">
                <a14:useLocalDpi xmlns:a14="http://schemas.microsoft.com/office/drawing/2010/main" xmlns=""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err="1" smtClean="0"/>
              <a:t>maliformer</a:t>
            </a:r>
            <a:r>
              <a:rPr lang="de-AT" sz="4900" dirty="0" smtClean="0"/>
              <a:t>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err="1"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xmlns=""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xmlns=""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err="1" smtClean="0">
                <a:solidFill>
                  <a:srgbClr val="00DB00"/>
                </a:solidFill>
              </a:rPr>
              <a:t>ällt</a:t>
            </a:r>
            <a:r>
              <a:rPr lang="de-DE" sz="6000" dirty="0" smtClean="0">
                <a:solidFill>
                  <a:srgbClr val="00DB00"/>
                </a:solidFill>
              </a:rPr>
              <a: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err="1" smtClean="0">
                <a:solidFill>
                  <a:schemeClr val="bg1">
                    <a:lumMod val="75000"/>
                  </a:schemeClr>
                </a:solidFill>
              </a:rPr>
              <a:t>maliformer</a:t>
            </a:r>
            <a:r>
              <a:rPr lang="de-AT" sz="4900" dirty="0" smtClean="0">
                <a:solidFill>
                  <a:schemeClr val="bg1">
                    <a:lumMod val="75000"/>
                  </a:schemeClr>
                </a:solidFill>
              </a:rPr>
              <a:t>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a:t>
            </a:r>
            <a:r>
              <a:rPr lang="de-AT" sz="5700" dirty="0" err="1" smtClean="0">
                <a:solidFill>
                  <a:schemeClr val="bg1">
                    <a:lumMod val="75000"/>
                  </a:schemeClr>
                </a:solidFill>
              </a:rPr>
              <a:t>proxitrunkial</a:t>
            </a:r>
            <a:r>
              <a:rPr lang="de-AT" sz="5700" dirty="0" smtClean="0">
                <a:solidFill>
                  <a:schemeClr val="bg1">
                    <a:lumMod val="75000"/>
                  </a:schemeClr>
                </a:solidFill>
              </a:rPr>
              <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xmlns=""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xmlns=""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xmlns=""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xmlns=""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Bildschirmpräsentation (4:3)</PresentationFormat>
  <Paragraphs>435</Paragraphs>
  <Slides>127</Slides>
  <Notes>2</Notes>
  <HiddenSlides>0</HiddenSlides>
  <MMClips>0</MMClips>
  <ScaleCrop>false</ScaleCrop>
  <HeadingPairs>
    <vt:vector size="4" baseType="variant">
      <vt:variant>
        <vt:lpstr>Design</vt:lpstr>
      </vt:variant>
      <vt:variant>
        <vt:i4>1</vt:i4>
      </vt:variant>
      <vt:variant>
        <vt:lpstr>Folientitel</vt:lpstr>
      </vt:variant>
      <vt:variant>
        <vt:i4>127</vt:i4>
      </vt:variant>
    </vt:vector>
  </HeadingPairs>
  <TitlesOfParts>
    <vt:vector size="128" baseType="lpstr">
      <vt:lpstr>Larissa-Design</vt:lpstr>
      <vt:lpstr>"Always code as if the guy who ends up maintaining your code will be a violent psychopath who knows where you live."     Martin Golding.</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48</vt:lpstr>
      <vt:lpstr>Folie 49</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68</vt:lpstr>
      <vt:lpstr>Diese klasse ist schwer zu testen.</vt:lpstr>
      <vt:lpstr>Folie 70</vt:lpstr>
      <vt:lpstr>Das gleiche sagen</vt:lpstr>
      <vt:lpstr>Folie 72</vt:lpstr>
      <vt:lpstr>Folie 73</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88</vt:lpstr>
      <vt:lpstr>Folie 89</vt:lpstr>
      <vt:lpstr>Abstraktion</vt:lpstr>
      <vt:lpstr>for int i=0; GetCustomer</vt:lpstr>
      <vt:lpstr>Exceptionell,</vt:lpstr>
      <vt:lpstr>Folie 93</vt:lpstr>
      <vt:lpstr>Complaints</vt:lpstr>
      <vt:lpstr>Apologies</vt:lpstr>
      <vt:lpstr>Binäre Abhängigkeit</vt:lpstr>
      <vt:lpstr>Folie 97</vt:lpstr>
      <vt:lpstr>Folie 98</vt:lpstr>
      <vt:lpstr>Imports Parameter Binäre Bäume </vt:lpstr>
      <vt:lpstr>Entwurfsmuster</vt:lpstr>
      <vt:lpstr>https://twitter.com/#!/jmrtn  http://jmrtn.com/notes/2012/02/17/design-patterns.html</vt:lpstr>
      <vt:lpstr>Folie 102</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111</vt:lpstr>
      <vt:lpstr>Running</vt:lpstr>
      <vt:lpstr>Running</vt:lpstr>
      <vt:lpstr>Changing</vt:lpstr>
      <vt:lpstr>Folie 115</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126</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343</cp:revision>
  <dcterms:created xsi:type="dcterms:W3CDTF">2012-05-02T19:59:02Z</dcterms:created>
  <dcterms:modified xsi:type="dcterms:W3CDTF">2012-05-13T12:04:27Z</dcterms:modified>
</cp:coreProperties>
</file>